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4"/>
  </p:sldMasterIdLst>
  <p:notesMasterIdLst>
    <p:notesMasterId r:id="rId6"/>
  </p:notesMasterIdLst>
  <p:sldIdLst>
    <p:sldId id="256" r:id="rId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928">
          <p15:clr>
            <a:srgbClr val="A4A3A4"/>
          </p15:clr>
        </p15:guide>
        <p15:guide id="2" orient="horz" pos="488">
          <p15:clr>
            <a:srgbClr val="A4A3A4"/>
          </p15:clr>
        </p15:guide>
        <p15:guide id="3" pos="512">
          <p15:clr>
            <a:srgbClr val="A4A3A4"/>
          </p15:clr>
        </p15:guide>
        <p15:guide id="4" pos="52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020ADB-3FDC-4ABA-BCE2-9BDCC7D8ECD2}" v="1" dt="2025-11-21T03:09:44.0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29" autoAdjust="0"/>
  </p:normalViewPr>
  <p:slideViewPr>
    <p:cSldViewPr snapToGrid="0">
      <p:cViewPr varScale="1">
        <p:scale>
          <a:sx n="77" d="100"/>
          <a:sy n="77" d="100"/>
        </p:scale>
        <p:origin x="90" y="576"/>
      </p:cViewPr>
      <p:guideLst>
        <p:guide orient="horz" pos="3928"/>
        <p:guide orient="horz" pos="488"/>
        <p:guide pos="512"/>
        <p:guide pos="52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el, Lise (CDC/GHC/DGHP)" userId="S::diz0@cdc.gov::fbce038f-8655-4557-9709-9829739673e8" providerId="AD" clId="Web-{A651F019-A10E-3CD7-C2DE-52C4F56D3A63}"/>
    <pc:docChg chg="modSld">
      <pc:chgData name="Martel, Lise (CDC/GHC/DGHP)" userId="S::diz0@cdc.gov::fbce038f-8655-4557-9709-9829739673e8" providerId="AD" clId="Web-{A651F019-A10E-3CD7-C2DE-52C4F56D3A63}" dt="2025-03-05T19:36:53.785" v="0" actId="20577"/>
      <pc:docMkLst>
        <pc:docMk/>
      </pc:docMkLst>
      <pc:sldChg chg="modSp">
        <pc:chgData name="Martel, Lise (CDC/GHC/DGHP)" userId="S::diz0@cdc.gov::fbce038f-8655-4557-9709-9829739673e8" providerId="AD" clId="Web-{A651F019-A10E-3CD7-C2DE-52C4F56D3A63}" dt="2025-03-05T19:36:53.785" v="0" actId="20577"/>
        <pc:sldMkLst>
          <pc:docMk/>
          <pc:sldMk cId="0" sldId="256"/>
        </pc:sldMkLst>
      </pc:sldChg>
    </pc:docChg>
  </pc:docChgLst>
  <pc:docChgLst>
    <pc:chgData name="Baskerville, Kristin (CDC/GHC/DGHP)" userId="e5846ad4-249e-4a35-baa4-77ba58151c68" providerId="ADAL" clId="{613EFEC5-BEAB-4681-8F18-22D7E4BC25F2}"/>
    <pc:docChg chg="modSld">
      <pc:chgData name="Baskerville, Kristin (CDC/GHC/DGHP)" userId="e5846ad4-249e-4a35-baa4-77ba58151c68" providerId="ADAL" clId="{613EFEC5-BEAB-4681-8F18-22D7E4BC25F2}" dt="2025-11-21T03:09:34.706" v="1" actId="20577"/>
      <pc:docMkLst>
        <pc:docMk/>
      </pc:docMkLst>
      <pc:sldChg chg="modSp mod">
        <pc:chgData name="Baskerville, Kristin (CDC/GHC/DGHP)" userId="e5846ad4-249e-4a35-baa4-77ba58151c68" providerId="ADAL" clId="{613EFEC5-BEAB-4681-8F18-22D7E4BC25F2}" dt="2025-11-21T03:09:34.706" v="1" actId="20577"/>
        <pc:sldMkLst>
          <pc:docMk/>
          <pc:sldMk cId="0" sldId="256"/>
        </pc:sldMkLst>
        <pc:spChg chg="mod">
          <ac:chgData name="Baskerville, Kristin (CDC/GHC/DGHP)" userId="e5846ad4-249e-4a35-baa4-77ba58151c68" providerId="ADAL" clId="{613EFEC5-BEAB-4681-8F18-22D7E4BC25F2}" dt="2025-11-21T03:09:34.706" v="1" actId="20577"/>
          <ac:spMkLst>
            <pc:docMk/>
            <pc:sldMk cId="0" sldId="256"/>
            <ac:spMk id="24" creationId="{00000000-0000-0000-0000-000000000000}"/>
          </ac:spMkLst>
        </pc:spChg>
      </pc:sldChg>
    </pc:docChg>
  </pc:docChgLst>
  <pc:docChgLst>
    <pc:chgData name="Martel, Lise (CDC/GHC/DGHP)" userId="S::diz0@cdc.gov::fbce038f-8655-4557-9709-9829739673e8" providerId="AD" clId="Web-{D3CD4165-7B7C-6A15-EA2A-83CE68B5CDBD}"/>
    <pc:docChg chg="modSld">
      <pc:chgData name="Martel, Lise (CDC/GHC/DGHP)" userId="S::diz0@cdc.gov::fbce038f-8655-4557-9709-9829739673e8" providerId="AD" clId="Web-{D3CD4165-7B7C-6A15-EA2A-83CE68B5CDBD}" dt="2025-03-05T19:31:14.185" v="41" actId="20577"/>
      <pc:docMkLst>
        <pc:docMk/>
      </pc:docMkLst>
      <pc:sldChg chg="modSp">
        <pc:chgData name="Martel, Lise (CDC/GHC/DGHP)" userId="S::diz0@cdc.gov::fbce038f-8655-4557-9709-9829739673e8" providerId="AD" clId="Web-{D3CD4165-7B7C-6A15-EA2A-83CE68B5CDBD}" dt="2025-03-05T19:31:14.185" v="41" actId="20577"/>
        <pc:sldMkLst>
          <pc:docMk/>
          <pc:sldMk cId="0" sldId="2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fr-FR"/>
          </a:p>
        </p:txBody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A7D18A"/>
              </a:buClr>
              <a:buSzPts val="3200"/>
              <a:buNone/>
              <a:defRPr>
                <a:solidFill>
                  <a:srgbClr val="A7D18A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A7D18A"/>
              </a:buClr>
              <a:buSzPts val="2800"/>
              <a:buNone/>
              <a:defRPr>
                <a:solidFill>
                  <a:srgbClr val="A7D18A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A7D18A"/>
              </a:buClr>
              <a:buSzPts val="2400"/>
              <a:buNone/>
              <a:defRPr>
                <a:solidFill>
                  <a:srgbClr val="A7D18A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A7D18A"/>
              </a:buClr>
              <a:buSzPts val="2000"/>
              <a:buNone/>
              <a:defRPr>
                <a:solidFill>
                  <a:srgbClr val="A7D18A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A7D18A"/>
              </a:buClr>
              <a:buSzPts val="2000"/>
              <a:buNone/>
              <a:defRPr>
                <a:solidFill>
                  <a:srgbClr val="A7D18A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A7D18A"/>
              </a:buClr>
              <a:buSzPts val="2000"/>
              <a:buNone/>
              <a:defRPr>
                <a:solidFill>
                  <a:srgbClr val="A7D18A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A7D18A"/>
              </a:buClr>
              <a:buSzPts val="2000"/>
              <a:buNone/>
              <a:defRPr>
                <a:solidFill>
                  <a:srgbClr val="A7D18A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A7D18A"/>
              </a:buClr>
              <a:buSzPts val="2000"/>
              <a:buNone/>
              <a:defRPr>
                <a:solidFill>
                  <a:srgbClr val="A7D18A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A7D18A"/>
              </a:buClr>
              <a:buSzPts val="2000"/>
              <a:buNone/>
              <a:defRPr>
                <a:solidFill>
                  <a:srgbClr val="A7D18A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A7D18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A7D18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A7D18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A7D18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A7D18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A7D18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A7D18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A7D18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A7D18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A7D18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A7D18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 descr="Certificate of Completion" title="Text Box"/>
          <p:cNvSpPr/>
          <p:nvPr/>
        </p:nvSpPr>
        <p:spPr>
          <a:xfrm>
            <a:off x="0" y="1598616"/>
            <a:ext cx="9144000" cy="630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CERTIFICAT</a:t>
            </a:r>
            <a:endParaRPr dirty="0">
              <a:highlight>
                <a:srgbClr val="FFFF00"/>
              </a:highlight>
            </a:endParaRPr>
          </a:p>
        </p:txBody>
      </p:sp>
      <p:sp>
        <p:nvSpPr>
          <p:cNvPr id="24" name="Google Shape;24;p4"/>
          <p:cNvSpPr txBox="1"/>
          <p:nvPr/>
        </p:nvSpPr>
        <p:spPr>
          <a:xfrm>
            <a:off x="626532" y="2216858"/>
            <a:ext cx="7929600" cy="31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cap="none" dirty="0">
                <a:solidFill>
                  <a:srgbClr val="57646E"/>
                </a:solidFill>
                <a:latin typeface="Arial"/>
                <a:ea typeface="Arial"/>
                <a:cs typeface="Arial"/>
                <a:sym typeface="Arial"/>
              </a:rPr>
              <a:t>Est attribué par la présente à</a:t>
            </a:r>
            <a:endParaRPr lang="fr-FR" dirty="0"/>
          </a:p>
          <a:p>
            <a:pPr marL="0" marR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fr-FR" sz="3000" b="1" i="0" u="none" strike="noStrike" cap="none" dirty="0">
                <a:solidFill>
                  <a:schemeClr val="lt1"/>
                </a:solidFill>
                <a:latin typeface="Lucida Calligraphy" panose="03010101010101010101" pitchFamily="66" charset="0"/>
                <a:ea typeface="Quintessential"/>
                <a:cs typeface="Quintessential"/>
                <a:sym typeface="Quintessential"/>
              </a:rPr>
              <a:t>Nom du participant</a:t>
            </a:r>
            <a:endParaRPr lang="fr-FR" dirty="0">
              <a:latin typeface="Lucida Calligraphy" panose="03010101010101010101" pitchFamily="66" charset="0"/>
            </a:endParaRPr>
          </a:p>
          <a:p>
            <a:pPr algn="ctr">
              <a:spcBef>
                <a:spcPts val="1200"/>
              </a:spcBef>
            </a:pPr>
            <a:r>
              <a:rPr lang="fr-FR" sz="1200" b="0" i="0" u="none" strike="noStrike" cap="none" dirty="0">
                <a:solidFill>
                  <a:srgbClr val="57646E"/>
                </a:solidFill>
                <a:latin typeface="Arial"/>
                <a:ea typeface="Arial"/>
                <a:cs typeface="Arial"/>
                <a:sym typeface="Arial"/>
              </a:rPr>
              <a:t>En reconnaissance d</a:t>
            </a:r>
            <a:r>
              <a:rPr lang="fr-FR" sz="1200" dirty="0">
                <a:solidFill>
                  <a:srgbClr val="57646E"/>
                </a:solidFill>
              </a:rPr>
              <a:t>e l'achèvement avec succès du</a:t>
            </a:r>
            <a:endParaRPr lang="fr-FR" sz="1200" dirty="0"/>
          </a:p>
          <a:p>
            <a:pPr marL="0" marR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fr-FR" sz="2400" b="1" i="0" u="none" strike="noStrike" cap="none" dirty="0">
                <a:solidFill>
                  <a:srgbClr val="000000"/>
                </a:solidFill>
                <a:latin typeface="Arial     "/>
                <a:ea typeface="Arial     "/>
                <a:cs typeface="Arial     "/>
                <a:sym typeface="Arial     "/>
              </a:rPr>
              <a:t>Programme de formation</a:t>
            </a:r>
            <a:r>
              <a:rPr lang="fr-FR" sz="2400" b="1" dirty="0">
                <a:latin typeface="Arial     "/>
                <a:ea typeface="Arial     "/>
                <a:cs typeface="Arial     "/>
                <a:sym typeface="Arial     "/>
              </a:rPr>
              <a:t> en </a:t>
            </a:r>
            <a:r>
              <a:rPr lang="fr-FR" sz="2400" b="1" i="0" u="none" strike="noStrike" cap="none" dirty="0">
                <a:solidFill>
                  <a:srgbClr val="000000"/>
                </a:solidFill>
                <a:latin typeface="Arial     "/>
                <a:ea typeface="Arial     "/>
                <a:cs typeface="Arial     "/>
                <a:sym typeface="Arial     "/>
              </a:rPr>
              <a:t>épidémiologie de terrain</a:t>
            </a:r>
            <a:endParaRPr lang="fr-FR" dirty="0"/>
          </a:p>
          <a:p>
            <a:pPr marL="0" marR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-FR" sz="3200" b="1" i="0" u="none" strike="noStrike" cap="none" dirty="0">
                <a:solidFill>
                  <a:srgbClr val="009639"/>
                </a:solidFill>
                <a:latin typeface="Arial"/>
                <a:ea typeface="Arial"/>
                <a:cs typeface="Arial"/>
                <a:sym typeface="Arial"/>
              </a:rPr>
              <a:t> FETP-Première ligne 3.0</a:t>
            </a:r>
          </a:p>
          <a:p>
            <a:pPr algn="ctr">
              <a:spcBef>
                <a:spcPts val="1200"/>
              </a:spcBef>
            </a:pPr>
            <a:r>
              <a:rPr lang="fr-FR" sz="1200" b="1" i="0" u="none" strike="noStrike" cap="none" dirty="0">
                <a:solidFill>
                  <a:srgbClr val="57646E"/>
                </a:solidFill>
                <a:latin typeface="Arial"/>
                <a:ea typeface="Arial"/>
                <a:cs typeface="Arial"/>
                <a:sym typeface="Arial"/>
              </a:rPr>
              <a:t>&lt;Date de début&gt; à &lt;Date de fin&gt; </a:t>
            </a:r>
            <a:br>
              <a:rPr lang="fr-FR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fr-FR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r-FR" sz="1200" b="0" i="0" u="none" strike="noStrike" cap="none" dirty="0">
                <a:solidFill>
                  <a:srgbClr val="57646E"/>
                </a:solidFill>
                <a:latin typeface="Arial"/>
                <a:ea typeface="Arial"/>
                <a:cs typeface="Arial"/>
                <a:sym typeface="Arial"/>
              </a:rPr>
              <a:t>Ce certificat est délivré par le ministère de la </a:t>
            </a:r>
            <a:r>
              <a:rPr lang="fr-FR" sz="1200" dirty="0">
                <a:solidFill>
                  <a:srgbClr val="57646E"/>
                </a:solidFill>
              </a:rPr>
              <a:t>Santé</a:t>
            </a:r>
            <a:r>
              <a:rPr lang="fr-FR" sz="1200" b="0" i="0" u="none" strike="noStrike" cap="none" dirty="0">
                <a:solidFill>
                  <a:srgbClr val="57646E"/>
                </a:solidFill>
                <a:latin typeface="Arial"/>
                <a:ea typeface="Arial"/>
                <a:cs typeface="Arial"/>
                <a:sym typeface="Arial"/>
              </a:rPr>
              <a:t>, &lt;Pays&gt;</a:t>
            </a:r>
            <a:br>
              <a:rPr lang="fr-FR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r-FR" sz="1200" b="0" i="0" u="none" strike="noStrike" cap="none" dirty="0">
                <a:solidFill>
                  <a:srgbClr val="57646E"/>
                </a:solidFill>
                <a:latin typeface="Arial"/>
                <a:ea typeface="Arial"/>
                <a:cs typeface="Arial"/>
                <a:sym typeface="Arial"/>
              </a:rPr>
              <a:t>et</a:t>
            </a:r>
            <a:r>
              <a:rPr lang="fr-FR" sz="1200" dirty="0">
                <a:solidFill>
                  <a:srgbClr val="57646E"/>
                </a:solidFill>
              </a:rPr>
              <a:t> le U.S. Centers for Disease Control and Prevention (CDC)</a:t>
            </a:r>
            <a:endParaRPr lang="fr-FR" dirty="0"/>
          </a:p>
        </p:txBody>
      </p:sp>
      <p:sp>
        <p:nvSpPr>
          <p:cNvPr id="25" name="Google Shape;25;p4"/>
          <p:cNvSpPr txBox="1"/>
          <p:nvPr/>
        </p:nvSpPr>
        <p:spPr>
          <a:xfrm>
            <a:off x="4820001" y="5987141"/>
            <a:ext cx="25260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0" i="0" u="none" strike="noStrike" cap="none" dirty="0">
                <a:solidFill>
                  <a:srgbClr val="3A4349"/>
                </a:solidFill>
                <a:latin typeface="Arial"/>
                <a:ea typeface="Arial"/>
                <a:cs typeface="Arial"/>
                <a:sym typeface="Arial"/>
              </a:rPr>
              <a:t>&lt;</a:t>
            </a:r>
            <a:r>
              <a:rPr lang="fr-FR" sz="1100" b="1" i="0" u="none" strike="noStrike" cap="none" dirty="0">
                <a:solidFill>
                  <a:srgbClr val="3A4349"/>
                </a:solidFill>
                <a:latin typeface="Arial"/>
                <a:ea typeface="Arial"/>
                <a:cs typeface="Arial"/>
                <a:sym typeface="Arial"/>
              </a:rPr>
              <a:t>nom du directeur national</a:t>
            </a:r>
            <a:r>
              <a:rPr lang="fr-FR" sz="1100" b="0" i="0" u="none" strike="noStrike" cap="none" dirty="0">
                <a:solidFill>
                  <a:srgbClr val="3A4349"/>
                </a:solidFill>
                <a:latin typeface="Arial"/>
                <a:ea typeface="Arial"/>
                <a:cs typeface="Arial"/>
                <a:sym typeface="Arial"/>
              </a:rPr>
              <a:t>&gt;</a:t>
            </a:r>
            <a:endParaRPr lang="fr-FR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dirty="0">
                <a:solidFill>
                  <a:srgbClr val="3A4349"/>
                </a:solidFill>
                <a:latin typeface="Arial"/>
                <a:ea typeface="Arial"/>
                <a:cs typeface="Arial"/>
                <a:sym typeface="Arial"/>
              </a:rPr>
              <a:t>U.S. Cent</a:t>
            </a:r>
            <a:r>
              <a:rPr lang="fr-FR" sz="1100" dirty="0">
                <a:solidFill>
                  <a:srgbClr val="3A4349"/>
                </a:solidFill>
              </a:rPr>
              <a:t>ers for Disease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dirty="0">
                <a:solidFill>
                  <a:srgbClr val="3A4349"/>
                </a:solidFill>
              </a:rPr>
              <a:t>Control and Prevention</a:t>
            </a:r>
            <a:endParaRPr lang="fr-FR" dirty="0"/>
          </a:p>
        </p:txBody>
      </p:sp>
      <p:sp>
        <p:nvSpPr>
          <p:cNvPr id="26" name="Google Shape;26;p4"/>
          <p:cNvSpPr txBox="1"/>
          <p:nvPr/>
        </p:nvSpPr>
        <p:spPr>
          <a:xfrm>
            <a:off x="620243" y="5987141"/>
            <a:ext cx="2908726" cy="600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dirty="0">
                <a:solidFill>
                  <a:srgbClr val="3A4349"/>
                </a:solidFill>
                <a:latin typeface="Arial"/>
                <a:ea typeface="Arial"/>
                <a:cs typeface="Arial"/>
                <a:sym typeface="Arial"/>
              </a:rPr>
              <a:t>&lt;</a:t>
            </a:r>
            <a:r>
              <a:rPr lang="fr-FR" sz="1100" b="1" dirty="0">
                <a:solidFill>
                  <a:srgbClr val="3A4349"/>
                </a:solidFill>
                <a:latin typeface="Arial"/>
                <a:ea typeface="Arial"/>
                <a:cs typeface="Arial"/>
                <a:sym typeface="Arial"/>
              </a:rPr>
              <a:t>nom du fonctionnaire du ministère</a:t>
            </a:r>
            <a:r>
              <a:rPr lang="fr-FR" sz="1100" dirty="0">
                <a:solidFill>
                  <a:srgbClr val="3A4349"/>
                </a:solidFill>
                <a:latin typeface="Arial"/>
                <a:ea typeface="Arial"/>
                <a:cs typeface="Arial"/>
                <a:sym typeface="Arial"/>
              </a:rPr>
              <a:t>&gt;</a:t>
            </a:r>
            <a:endParaRPr lang="fr-FR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dirty="0">
                <a:solidFill>
                  <a:srgbClr val="3A4349"/>
                </a:solidFill>
                <a:latin typeface="Arial"/>
                <a:ea typeface="Arial"/>
                <a:cs typeface="Arial"/>
                <a:sym typeface="Arial"/>
              </a:rPr>
              <a:t>Ministère de la santé</a:t>
            </a:r>
            <a:br>
              <a:rPr lang="fr-FR" sz="1100" dirty="0">
                <a:solidFill>
                  <a:srgbClr val="3A434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r-FR" sz="1100" dirty="0">
                <a:solidFill>
                  <a:srgbClr val="3A4349"/>
                </a:solidFill>
                <a:latin typeface="Arial"/>
                <a:ea typeface="Arial"/>
                <a:cs typeface="Arial"/>
                <a:sym typeface="Arial"/>
              </a:rPr>
              <a:t>&lt;Nom du pays&gt;</a:t>
            </a:r>
            <a:endParaRPr lang="fr-FR" dirty="0"/>
          </a:p>
        </p:txBody>
      </p:sp>
      <p:sp>
        <p:nvSpPr>
          <p:cNvPr id="27" name="Google Shape;27;p4"/>
          <p:cNvSpPr txBox="1"/>
          <p:nvPr/>
        </p:nvSpPr>
        <p:spPr>
          <a:xfrm>
            <a:off x="3267182" y="6023545"/>
            <a:ext cx="1150775" cy="646331"/>
          </a:xfrm>
          <a:prstGeom prst="rect">
            <a:avLst/>
          </a:prstGeom>
          <a:noFill/>
          <a:ln w="9525" cap="flat" cmpd="sng">
            <a:solidFill>
              <a:srgbClr val="86949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8694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Logo du ministère de la santé du pays</a:t>
            </a:r>
            <a:endParaRPr/>
          </a:p>
        </p:txBody>
      </p:sp>
      <p:cxnSp>
        <p:nvCxnSpPr>
          <p:cNvPr id="28" name="Google Shape;28;p4" descr="Image of a straight connector. " title="Graphic"/>
          <p:cNvCxnSpPr/>
          <p:nvPr/>
        </p:nvCxnSpPr>
        <p:spPr>
          <a:xfrm>
            <a:off x="707064" y="5949041"/>
            <a:ext cx="3657600" cy="1588"/>
          </a:xfrm>
          <a:prstGeom prst="straightConnector1">
            <a:avLst/>
          </a:prstGeom>
          <a:noFill/>
          <a:ln w="9525" cap="flat" cmpd="sng">
            <a:solidFill>
              <a:srgbClr val="3A434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" name="Google Shape;29;p4" descr="Image of a straight connector. " title="Graphic"/>
          <p:cNvCxnSpPr/>
          <p:nvPr/>
        </p:nvCxnSpPr>
        <p:spPr>
          <a:xfrm>
            <a:off x="4821864" y="5947453"/>
            <a:ext cx="3657600" cy="1588"/>
          </a:xfrm>
          <a:prstGeom prst="straightConnector1">
            <a:avLst/>
          </a:prstGeom>
          <a:noFill/>
          <a:ln w="9525" cap="flat" cmpd="sng">
            <a:solidFill>
              <a:srgbClr val="3A4349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" name="Google Shape;30;p4" descr="Image of a straight connector." title="Graphic"/>
          <p:cNvCxnSpPr/>
          <p:nvPr/>
        </p:nvCxnSpPr>
        <p:spPr>
          <a:xfrm>
            <a:off x="707064" y="1531054"/>
            <a:ext cx="7772400" cy="1588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1" name="Google Shape;31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7064" y="522325"/>
            <a:ext cx="2119053" cy="933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57110" y="6023545"/>
            <a:ext cx="1041894" cy="6600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ETP (4)">
  <a:themeElements>
    <a:clrScheme name="FETP">
      <a:dk1>
        <a:srgbClr val="78BE20"/>
      </a:dk1>
      <a:lt1>
        <a:srgbClr val="009639"/>
      </a:lt1>
      <a:dk2>
        <a:srgbClr val="FF9E1B"/>
      </a:dk2>
      <a:lt2>
        <a:srgbClr val="A9431E"/>
      </a:lt2>
      <a:accent1>
        <a:srgbClr val="69B3E7"/>
      </a:accent1>
      <a:accent2>
        <a:srgbClr val="004B87"/>
      </a:accent2>
      <a:accent3>
        <a:srgbClr val="BDC5CB"/>
      </a:accent3>
      <a:accent4>
        <a:srgbClr val="768692"/>
      </a:accent4>
      <a:accent5>
        <a:srgbClr val="000000"/>
      </a:accent5>
      <a:accent6>
        <a:srgbClr val="FFFFFF"/>
      </a:accent6>
      <a:hlink>
        <a:srgbClr val="000000"/>
      </a:hlink>
      <a:folHlink>
        <a:srgbClr val="FFFF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bb9bf150f5f4c3e4586b1db79c7db240">
  <xsd:schema xmlns:xsd="http://www.w3.org/2001/XMLSchema" xmlns:xs="http://www.w3.org/2001/XMLSchema" xmlns:p="http://schemas.microsoft.com/office/2006/metadata/properties" xmlns:ns2="52ff0146-47b4-4d51-8c1c-03266fcd63a2" xmlns:ns3="cd03f174-a395-49eb-8ee9-8d943e22f40d" targetNamespace="http://schemas.microsoft.com/office/2006/metadata/properties" ma:root="true" ma:fieldsID="0b79479a1b04779b18bbda5c464a46e3" ns2:_="" ns3:_=""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ForReferenc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353dbe8-8260-4ccf-8219-3d2995e6fa1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ForReference" ma:index="24" nillable="true" ma:displayName="For Reference" ma:default="0" ma:description="Yes/No if this file is important to understand the context and history of ZFETP." ma:format="Dropdown" ma:internalName="ForReference">
      <xsd:simpleType>
        <xsd:restriction base="dms:Boolean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d37e551-fb76-4f25-8c56-d73644bbf5a5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orReference xmlns="52ff0146-47b4-4d51-8c1c-03266fcd63a2">false</ForReference>
    <lcf76f155ced4ddcb4097134ff3c332f xmlns="52ff0146-47b4-4d51-8c1c-03266fcd63a2">
      <Terms xmlns="http://schemas.microsoft.com/office/infopath/2007/PartnerControls"/>
    </lcf76f155ced4ddcb4097134ff3c332f>
    <TaxCatchAll xmlns="cd03f174-a395-49eb-8ee9-8d943e22f40d" xsi:nil="true"/>
  </documentManagement>
</p:properties>
</file>

<file path=customXml/itemProps1.xml><?xml version="1.0" encoding="utf-8"?>
<ds:datastoreItem xmlns:ds="http://schemas.openxmlformats.org/officeDocument/2006/customXml" ds:itemID="{4613018E-DE42-4300-88B2-8CB348C006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FF374D3-50A8-4465-A1BB-A5899520EAE6}"/>
</file>

<file path=customXml/itemProps3.xml><?xml version="1.0" encoding="utf-8"?>
<ds:datastoreItem xmlns:ds="http://schemas.openxmlformats.org/officeDocument/2006/customXml" ds:itemID="{B2630168-AA38-44E7-BB17-09AB3F85D46B}">
  <ds:schemaRefs>
    <ds:schemaRef ds:uri="http://schemas.microsoft.com/office/2006/metadata/properties"/>
    <ds:schemaRef ds:uri="http://schemas.microsoft.com/office/infopath/2007/PartnerControls"/>
    <ds:schemaRef ds:uri="52ff0146-47b4-4d51-8c1c-03266fcd63a2"/>
    <ds:schemaRef ds:uri="cd03f174-a395-49eb-8ee9-8d943e22f40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112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    </vt:lpstr>
      <vt:lpstr>Lucida Calligraphy</vt:lpstr>
      <vt:lpstr>Times New Roman</vt:lpstr>
      <vt:lpstr>FETP (4)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Baskerville, Kristin (CDC/GHC/DGHP)</dc:creator>
  <cp:lastModifiedBy>Baskerville, Kristin (CDC/GHC/DGHP)</cp:lastModifiedBy>
  <cp:revision>19</cp:revision>
  <dcterms:modified xsi:type="dcterms:W3CDTF">2025-11-21T03:09:49Z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b94a7b8-f06c-4dfe-bdcc-9b548fd58c31_Enabled">
    <vt:lpwstr>true</vt:lpwstr>
  </property>
  <property fmtid="{D5CDD505-2E9C-101B-9397-08002B2CF9AE}" pid="3" name="MSIP_Label_7b94a7b8-f06c-4dfe-bdcc-9b548fd58c31_SetDate">
    <vt:lpwstr>2025-03-05T17:03:56Z</vt:lpwstr>
  </property>
  <property fmtid="{D5CDD505-2E9C-101B-9397-08002B2CF9AE}" pid="4" name="MSIP_Label_7b94a7b8-f06c-4dfe-bdcc-9b548fd58c31_Method">
    <vt:lpwstr>Privileged</vt:lpwstr>
  </property>
  <property fmtid="{D5CDD505-2E9C-101B-9397-08002B2CF9AE}" pid="5" name="MSIP_Label_7b94a7b8-f06c-4dfe-bdcc-9b548fd58c31_Name">
    <vt:lpwstr>7b94a7b8-f06c-4dfe-bdcc-9b548fd58c31</vt:lpwstr>
  </property>
  <property fmtid="{D5CDD505-2E9C-101B-9397-08002B2CF9AE}" pid="6" name="MSIP_Label_7b94a7b8-f06c-4dfe-bdcc-9b548fd58c31_SiteId">
    <vt:lpwstr>9ce70869-60db-44fd-abe8-d2767077fc8f</vt:lpwstr>
  </property>
  <property fmtid="{D5CDD505-2E9C-101B-9397-08002B2CF9AE}" pid="7" name="MSIP_Label_7b94a7b8-f06c-4dfe-bdcc-9b548fd58c31_ActionId">
    <vt:lpwstr>d0e79ec4-4d25-4f75-8a89-ca87f3cba74a</vt:lpwstr>
  </property>
  <property fmtid="{D5CDD505-2E9C-101B-9397-08002B2CF9AE}" pid="8" name="MSIP_Label_7b94a7b8-f06c-4dfe-bdcc-9b548fd58c31_ContentBits">
    <vt:lpwstr>0</vt:lpwstr>
  </property>
  <property fmtid="{D5CDD505-2E9C-101B-9397-08002B2CF9AE}" pid="9" name="ContentTypeId">
    <vt:lpwstr>0x010100BB263BB87ED693489DF545C68D111AB5</vt:lpwstr>
  </property>
  <property fmtid="{D5CDD505-2E9C-101B-9397-08002B2CF9AE}" pid="10" name="MediaServiceImageTags">
    <vt:lpwstr/>
  </property>
</Properties>
</file>